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A84E-C9C9-4CBD-8450-F5C72BDD1C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44B04-13FA-4245-8234-B93D53132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04E65-E52C-457A-9366-5649019B9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3C253-BFE5-44D4-924E-830651506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C09AB-5251-4CAA-A013-20500610F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87FCE-208B-491F-BD98-E14CA5919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0015E-98E3-4BA0-AD65-AAD797E08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6ADED-DD93-4C6B-B5F5-CF8B986C1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63BD0-0082-46EF-BC83-EF4DB0383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8835C-FD4C-4925-B502-BFE0D0431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8934A-6B3B-47BB-A69D-1D5D2C7E7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0723E-A120-4BCC-8AA8-347EB751A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orUC04_9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7F17FF4-2AFB-4FA5-9A20-892DB68C9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sz="4400" smtClean="0"/>
              <a:t>Energy Planning using Mathematics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smtClean="0"/>
              <a:t>COFSP Fellow</a:t>
            </a:r>
          </a:p>
          <a:p>
            <a:pPr eaLnBrk="1" hangingPunct="1"/>
            <a:r>
              <a:rPr lang="en-US" sz="3200" smtClean="0"/>
              <a:t>Fairfield H.S. Pre-Calculus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Overview</a:t>
            </a:r>
          </a:p>
        </p:txBody>
      </p:sp>
      <p:pic>
        <p:nvPicPr>
          <p:cNvPr id="4099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3" y="2608263"/>
            <a:ext cx="6869112" cy="901700"/>
          </a:xfrm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114800"/>
            <a:ext cx="86899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57200" y="1752600"/>
            <a:ext cx="82423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Topic: Real World Math Applications</a:t>
            </a:r>
          </a:p>
          <a:p>
            <a:pPr eaLnBrk="1" hangingPunct="1"/>
            <a:r>
              <a:rPr lang="en-US"/>
              <a:t>Standards: Common Core State Standards – Mathematics (CCSS)</a:t>
            </a:r>
          </a:p>
          <a:p>
            <a:pPr eaLnBrk="1" hangingPunct="1"/>
            <a:endParaRPr lang="en-US" b="1">
              <a:latin typeface="Lucida Bright" pitchFamily="18" charset="0"/>
            </a:endParaRPr>
          </a:p>
          <a:p>
            <a:pPr eaLnBrk="1" hangingPunct="1"/>
            <a:endParaRPr lang="en-US" b="1">
              <a:latin typeface="Lucida Bright" pitchFamily="18" charset="0"/>
            </a:endParaRPr>
          </a:p>
          <a:p>
            <a:pPr eaLnBrk="1" hangingPunct="1"/>
            <a:endParaRPr lang="en-US" b="1">
              <a:latin typeface="Lucida Bright" pitchFamily="18" charset="0"/>
            </a:endParaRPr>
          </a:p>
          <a:p>
            <a:pPr eaLnBrk="1" hangingPunct="1"/>
            <a:endParaRPr lang="en-US">
              <a:latin typeface="Lucida Bright" pitchFamily="18" charset="0"/>
            </a:endParaRPr>
          </a:p>
          <a:p>
            <a:pPr eaLnBrk="1" hangingPunct="1"/>
            <a:endParaRPr lang="en-US" b="1">
              <a:latin typeface="Lucida Bright" pitchFamily="18" charset="0"/>
            </a:endParaRPr>
          </a:p>
          <a:p>
            <a:pPr eaLnBrk="1" hangingPunct="1"/>
            <a:r>
              <a:rPr lang="en-US" b="1">
                <a:latin typeface="Lucida Bright" pitchFamily="18" charset="0"/>
              </a:rPr>
              <a:t>Next Generation Science Standards (NGSS)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 Structure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8228013" cy="393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Work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Students worked in team of 5, up to 6 teams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32766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9013"/>
            <a:ext cx="1981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8256588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Engineering Design Process (EDP) &amp; 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0843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3600" dirty="0" smtClean="0"/>
              <a:t>All 7 steps of </a:t>
            </a:r>
            <a:r>
              <a:rPr lang="en-US" sz="3600" b="1" dirty="0" smtClean="0"/>
              <a:t>EDP</a:t>
            </a:r>
            <a:r>
              <a:rPr lang="en-US" sz="3600" dirty="0" smtClean="0"/>
              <a:t> &amp; Addressing Real World Problems, Careers and Societal Impact (</a:t>
            </a:r>
            <a:r>
              <a:rPr lang="en-US" sz="3600" b="1" dirty="0" smtClean="0"/>
              <a:t>ACS</a:t>
            </a:r>
            <a:r>
              <a:rPr lang="en-US" sz="3600" dirty="0" smtClean="0"/>
              <a:t>), utilized.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lvl="1" eaLnBrk="1" hangingPunct="1">
              <a:defRPr/>
            </a:pPr>
            <a:r>
              <a:rPr lang="en-US" b="1" dirty="0" smtClean="0"/>
              <a:t>Step 1: </a:t>
            </a:r>
            <a:r>
              <a:rPr lang="en-US" dirty="0" smtClean="0"/>
              <a:t>Students identified problem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lvl="1" eaLnBrk="1" hangingPunct="1">
              <a:defRPr/>
            </a:pPr>
            <a:r>
              <a:rPr lang="en-US" b="1" dirty="0" smtClean="0"/>
              <a:t>Step 2</a:t>
            </a:r>
            <a:r>
              <a:rPr lang="en-US" dirty="0" smtClean="0"/>
              <a:t>: Criteria and Constraints were supplied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lvl="1" eaLnBrk="1" hangingPunct="1">
              <a:defRPr/>
            </a:pPr>
            <a:r>
              <a:rPr lang="en-US" b="1" dirty="0" smtClean="0"/>
              <a:t>Step 3 &amp; 4: </a:t>
            </a:r>
            <a:r>
              <a:rPr lang="en-US" dirty="0" smtClean="0"/>
              <a:t>Students calculated energy requirements based on info of area.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lvl="1" eaLnBrk="1" hangingPunct="1">
              <a:defRPr/>
            </a:pPr>
            <a:r>
              <a:rPr lang="en-US" b="1" dirty="0" smtClean="0"/>
              <a:t>Step 5</a:t>
            </a:r>
            <a:r>
              <a:rPr lang="en-US" dirty="0" smtClean="0"/>
              <a:t>: Based on area restrictions, students evaluated what source of electricity they can design.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lvl="1" eaLnBrk="1" hangingPunct="1">
              <a:defRPr/>
            </a:pPr>
            <a:r>
              <a:rPr lang="en-US" b="1" dirty="0" smtClean="0"/>
              <a:t>Step 6</a:t>
            </a:r>
            <a:r>
              <a:rPr lang="en-US" dirty="0" smtClean="0"/>
              <a:t>: Energy supply combinations were tried in order to supply adequate electricity to population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lvl="1" eaLnBrk="1" hangingPunct="1">
              <a:defRPr/>
            </a:pPr>
            <a:r>
              <a:rPr lang="en-US" b="1" dirty="0" smtClean="0"/>
              <a:t>Step 7 &amp; 8: </a:t>
            </a:r>
            <a:r>
              <a:rPr lang="en-US" dirty="0" smtClean="0"/>
              <a:t>Students designed electricity source and refined calculations after review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This activity is an ideal </a:t>
            </a:r>
            <a:r>
              <a:rPr lang="en-US" b="1" dirty="0" smtClean="0"/>
              <a:t>ACS</a:t>
            </a:r>
            <a:r>
              <a:rPr lang="en-US" dirty="0" smtClean="0"/>
              <a:t>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Assessment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132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dirty="0" smtClean="0"/>
              <a:t>This Activity covered all aspects of math for real world application. The pre and post test given was the same.</a:t>
            </a:r>
          </a:p>
          <a:p>
            <a:pPr eaLnBrk="1" hangingPunct="1">
              <a:defRPr/>
            </a:pPr>
            <a:endParaRPr lang="en-US" sz="22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200" dirty="0" smtClean="0"/>
              <a:t> </a:t>
            </a:r>
          </a:p>
          <a:p>
            <a:pPr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endParaRPr lang="en-US" sz="2200" dirty="0" smtClean="0"/>
          </a:p>
          <a:p>
            <a:pPr marL="0" indent="0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200" dirty="0" smtClean="0"/>
              <a:t>Students currently taking Physics generally performed better.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09111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08437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Key objective was achieved. </a:t>
            </a:r>
            <a:r>
              <a:rPr lang="en-US" sz="2600" dirty="0" smtClean="0"/>
              <a:t>Students are exposed to math applications in the real world.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One student summarized this as a “long fun word problem”.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If I had grasped their attention better on the first day, I could have possible saved some time in the activity implementation.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251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Lucida Bright</vt:lpstr>
      <vt:lpstr>Default Design</vt:lpstr>
      <vt:lpstr>Energy Planning using Mathematics</vt:lpstr>
      <vt:lpstr>Unit Overview</vt:lpstr>
      <vt:lpstr>Activity Structure</vt:lpstr>
      <vt:lpstr>Student Work</vt:lpstr>
      <vt:lpstr>Implementation</vt:lpstr>
      <vt:lpstr>Engineering Design Process (EDP) &amp; ACS</vt:lpstr>
      <vt:lpstr>Assessment Results</vt:lpstr>
      <vt:lpstr>Conclusion</vt:lpstr>
    </vt:vector>
  </TitlesOfParts>
  <Company>University of Cincinnati, uc.edu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Folorunso S Adu</dc:creator>
  <cp:lastModifiedBy>Debbie</cp:lastModifiedBy>
  <cp:revision>9</cp:revision>
  <dcterms:created xsi:type="dcterms:W3CDTF">2007-07-19T21:04:34Z</dcterms:created>
  <dcterms:modified xsi:type="dcterms:W3CDTF">2014-05-06T02:18:28Z</dcterms:modified>
</cp:coreProperties>
</file>